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256" r:id="rId4"/>
    <p:sldId id="261" r:id="rId5"/>
    <p:sldId id="264" r:id="rId6"/>
    <p:sldId id="322" r:id="rId7"/>
    <p:sldId id="335" r:id="rId8"/>
    <p:sldId id="265" r:id="rId9"/>
    <p:sldId id="303" r:id="rId10"/>
    <p:sldId id="302" r:id="rId11"/>
    <p:sldId id="323" r:id="rId12"/>
    <p:sldId id="324" r:id="rId13"/>
    <p:sldId id="304" r:id="rId14"/>
    <p:sldId id="325" r:id="rId15"/>
    <p:sldId id="305" r:id="rId16"/>
    <p:sldId id="326" r:id="rId17"/>
    <p:sldId id="306" r:id="rId18"/>
    <p:sldId id="327" r:id="rId19"/>
    <p:sldId id="328" r:id="rId20"/>
    <p:sldId id="329" r:id="rId21"/>
    <p:sldId id="330" r:id="rId22"/>
    <p:sldId id="331" r:id="rId23"/>
    <p:sldId id="333" r:id="rId24"/>
    <p:sldId id="334" r:id="rId25"/>
    <p:sldId id="332" r:id="rId26"/>
    <p:sldId id="262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50F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50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5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78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871" y="2380209"/>
            <a:ext cx="4032448" cy="1152129"/>
          </a:xfrm>
        </p:spPr>
        <p:txBody>
          <a:bodyPr/>
          <a:lstStyle/>
          <a:p>
            <a:pPr lvl="0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ChopSticks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71871" y="3532338"/>
            <a:ext cx="4032448" cy="10801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회사명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스마트소프트웨어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이우진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이진우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Version : 1.1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6487" y="2336211"/>
            <a:ext cx="4824536" cy="473576"/>
          </a:xfrm>
        </p:spPr>
        <p:txBody>
          <a:bodyPr/>
          <a:lstStyle/>
          <a:p>
            <a:pPr algn="ctr"/>
            <a:r>
              <a:rPr lang="en-US" altLang="ko-KR" sz="35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ChopSticks</a:t>
            </a:r>
            <a:r>
              <a:rPr lang="en-US" altLang="ko-KR" sz="3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ERD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27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7596336" y="1123455"/>
            <a:ext cx="0" cy="3968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0" y="1059582"/>
            <a:ext cx="709290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6487" y="2336211"/>
            <a:ext cx="4824536" cy="473576"/>
          </a:xfrm>
        </p:spPr>
        <p:txBody>
          <a:bodyPr/>
          <a:lstStyle/>
          <a:p>
            <a:pPr algn="ctr"/>
            <a:r>
              <a:rPr lang="ko-KR" altLang="en-US" sz="3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및 일정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27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및 일정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7596336" y="1123455"/>
            <a:ext cx="0" cy="3968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矩形 1"/>
          <p:cNvSpPr/>
          <p:nvPr/>
        </p:nvSpPr>
        <p:spPr>
          <a:xfrm>
            <a:off x="150607" y="1179611"/>
            <a:ext cx="893001" cy="326538"/>
          </a:xfrm>
          <a:prstGeom prst="rect">
            <a:avLst/>
          </a:prstGeom>
          <a:solidFill>
            <a:srgbClr val="467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Rix모던고딕 M" pitchFamily="18" charset="-127"/>
                <a:ea typeface="Rix모던고딕 M" pitchFamily="18" charset="-127"/>
              </a:rPr>
              <a:t>개발 환경</a:t>
            </a:r>
            <a:endParaRPr lang="zh-CN" altLang="en-US" sz="1200" dirty="0">
              <a:latin typeface="Rix모던고딕 M" pitchFamily="18" charset="-127"/>
              <a:ea typeface="Rix모던고딕 M" pitchFamily="18" charset="-127"/>
            </a:endParaRPr>
          </a:p>
        </p:txBody>
      </p:sp>
      <p:pic>
        <p:nvPicPr>
          <p:cNvPr id="53" name="Picture 6" descr="C:\Users\Administrator\Desktop\해오라기\KakaoTalk_20171015_1559330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69" y="1123455"/>
            <a:ext cx="623449" cy="6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C:\Users\Administrator\Desktop\해오라기\KakaoTalk_20171015_1559333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18" y="1071029"/>
            <a:ext cx="1229995" cy="6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C:\Users\Administrator\Desktop\해오라기\KakaoTalk_20171015_1559336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000" y="11872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9" descr="C:\Users\Administrator\Desktop\해오라기\KakaoTalk_20171015_15593389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29" y="1071029"/>
            <a:ext cx="730204" cy="73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08540"/>
              </p:ext>
            </p:extLst>
          </p:nvPr>
        </p:nvGraphicFramePr>
        <p:xfrm>
          <a:off x="1301900" y="2627314"/>
          <a:ext cx="5757133" cy="217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906"/>
                <a:gridCol w="298822"/>
                <a:gridCol w="298822"/>
                <a:gridCol w="298822"/>
                <a:gridCol w="298822"/>
                <a:gridCol w="298822"/>
                <a:gridCol w="298822"/>
                <a:gridCol w="298822"/>
                <a:gridCol w="298822"/>
                <a:gridCol w="298822"/>
                <a:gridCol w="360547"/>
                <a:gridCol w="360547"/>
                <a:gridCol w="360547"/>
                <a:gridCol w="360547"/>
                <a:gridCol w="360547"/>
                <a:gridCol w="360547"/>
                <a:gridCol w="360547"/>
              </a:tblGrid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단계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W2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W3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W4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W5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W6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W7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W8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W9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W10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W11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W12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W13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W14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W15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W16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벤치마킹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기획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344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150" dirty="0" err="1" smtClean="0">
                          <a:latin typeface="Rix모던고딕 M" pitchFamily="18" charset="-127"/>
                          <a:ea typeface="Rix모던고딕 M" pitchFamily="18" charset="-127"/>
                        </a:rPr>
                        <a:t>메인디자인</a:t>
                      </a:r>
                      <a:endParaRPr lang="ko-KR" altLang="en-US" sz="800" b="0" spc="-15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344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15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서브디자인</a:t>
                      </a:r>
                      <a:endParaRPr lang="ko-KR" altLang="en-US" sz="800" b="0" spc="-15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latin typeface="Rix모던고딕 M" pitchFamily="18" charset="-127"/>
                          <a:ea typeface="Rix모던고딕 M" pitchFamily="18" charset="-127"/>
                        </a:rPr>
                        <a:t>퍼블리싱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프로그램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  <a:tr h="24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Rix모던고딕 M" pitchFamily="18" charset="-127"/>
                          <a:ea typeface="Rix모던고딕 M" pitchFamily="18" charset="-127"/>
                        </a:rPr>
                        <a:t>테스트</a:t>
                      </a:r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Rix모던고딕 M" pitchFamily="18" charset="-127"/>
                        <a:ea typeface="Rix모던고딕 M" pitchFamily="18" charset="-127"/>
                      </a:endParaRPr>
                    </a:p>
                  </a:txBody>
                  <a:tcPr marL="52285" marR="52285" marT="26142" marB="26142" anchor="ctr"/>
                </a:tc>
              </a:tr>
            </a:tbl>
          </a:graphicData>
        </a:graphic>
      </p:graphicFrame>
      <p:sp>
        <p:nvSpPr>
          <p:cNvPr id="72" name="Text Box 42"/>
          <p:cNvSpPr txBox="1">
            <a:spLocks noChangeArrowheads="1"/>
          </p:cNvSpPr>
          <p:nvPr/>
        </p:nvSpPr>
        <p:spPr bwMode="auto">
          <a:xfrm>
            <a:off x="1954834" y="2953852"/>
            <a:ext cx="699846" cy="1219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6" name="Text Box 42"/>
          <p:cNvSpPr txBox="1">
            <a:spLocks noChangeArrowheads="1"/>
          </p:cNvSpPr>
          <p:nvPr/>
        </p:nvSpPr>
        <p:spPr bwMode="auto">
          <a:xfrm>
            <a:off x="3694420" y="3833394"/>
            <a:ext cx="1396465" cy="1065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0" name="矩形 1"/>
          <p:cNvSpPr/>
          <p:nvPr/>
        </p:nvSpPr>
        <p:spPr>
          <a:xfrm>
            <a:off x="150607" y="2627314"/>
            <a:ext cx="893001" cy="326538"/>
          </a:xfrm>
          <a:prstGeom prst="rect">
            <a:avLst/>
          </a:prstGeom>
          <a:solidFill>
            <a:srgbClr val="467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Rix모던고딕 M" pitchFamily="18" charset="-127"/>
                <a:ea typeface="Rix모던고딕 M" pitchFamily="18" charset="-127"/>
              </a:rPr>
              <a:t>개발 일정</a:t>
            </a:r>
            <a:endParaRPr lang="zh-CN" altLang="en-US" sz="1200" dirty="0">
              <a:latin typeface="Rix모던고딕 M" pitchFamily="18" charset="-127"/>
              <a:ea typeface="Rix모던고딕 M" pitchFamily="18" charset="-127"/>
            </a:endParaRPr>
          </a:p>
        </p:txBody>
      </p:sp>
      <p:sp>
        <p:nvSpPr>
          <p:cNvPr id="108" name="Text Box 42"/>
          <p:cNvSpPr txBox="1">
            <a:spLocks noChangeArrowheads="1"/>
          </p:cNvSpPr>
          <p:nvPr/>
        </p:nvSpPr>
        <p:spPr bwMode="auto">
          <a:xfrm>
            <a:off x="2267744" y="3219822"/>
            <a:ext cx="699846" cy="1219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9" name="Text Box 42"/>
          <p:cNvSpPr txBox="1">
            <a:spLocks noChangeArrowheads="1"/>
          </p:cNvSpPr>
          <p:nvPr/>
        </p:nvSpPr>
        <p:spPr bwMode="auto">
          <a:xfrm>
            <a:off x="2836076" y="3550579"/>
            <a:ext cx="1879940" cy="10129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0" name="Text Box 42"/>
          <p:cNvSpPr txBox="1">
            <a:spLocks noChangeArrowheads="1"/>
          </p:cNvSpPr>
          <p:nvPr/>
        </p:nvSpPr>
        <p:spPr bwMode="auto">
          <a:xfrm>
            <a:off x="4615213" y="4155926"/>
            <a:ext cx="1252931" cy="10825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1" name="Text Box 42"/>
          <p:cNvSpPr txBox="1">
            <a:spLocks noChangeArrowheads="1"/>
          </p:cNvSpPr>
          <p:nvPr/>
        </p:nvSpPr>
        <p:spPr bwMode="auto">
          <a:xfrm>
            <a:off x="4615213" y="4392458"/>
            <a:ext cx="2261043" cy="1235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2" name="Text Box 42"/>
          <p:cNvSpPr txBox="1">
            <a:spLocks noChangeArrowheads="1"/>
          </p:cNvSpPr>
          <p:nvPr/>
        </p:nvSpPr>
        <p:spPr bwMode="auto">
          <a:xfrm>
            <a:off x="6444208" y="4648307"/>
            <a:ext cx="517101" cy="836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5345"/>
            <a:ext cx="1939503" cy="541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40" y="1876501"/>
            <a:ext cx="716506" cy="7007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71" y="1876321"/>
            <a:ext cx="739362" cy="7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6487" y="2336211"/>
            <a:ext cx="4824536" cy="473576"/>
          </a:xfrm>
        </p:spPr>
        <p:txBody>
          <a:bodyPr/>
          <a:lstStyle/>
          <a:p>
            <a:pPr algn="ctr"/>
            <a:r>
              <a:rPr lang="ko-KR" altLang="en-US" sz="3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27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회원가입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63638"/>
            <a:ext cx="3240360" cy="35283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1416410"/>
            <a:ext cx="4536504" cy="1728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3507854"/>
            <a:ext cx="4536504" cy="1758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51920" y="107071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1920" y="312096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 스토리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31590"/>
            <a:ext cx="3528392" cy="3951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264375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err="1" smtClean="0"/>
              <a:t>찹스틱스의</a:t>
            </a:r>
            <a:r>
              <a:rPr lang="ko-KR" altLang="en-US" dirty="0" smtClean="0"/>
              <a:t> 브랜드스토리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오늘의 추천메뉴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9582"/>
            <a:ext cx="2245548" cy="3957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1920" y="2355726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오늘의 추천메뉴는 관리자가 등록하고 사용자가 </a:t>
            </a:r>
            <a:r>
              <a:rPr lang="ko-KR" altLang="en-US" dirty="0" err="1" smtClean="0"/>
              <a:t>댓글을</a:t>
            </a:r>
            <a:r>
              <a:rPr lang="ko-KR" altLang="en-US" dirty="0" smtClean="0"/>
              <a:t> 등록하는 시스템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8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7" y="1059582"/>
            <a:ext cx="9144000" cy="3947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1059582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관리자만 공지사항을 등록 가능합니다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사용자는 읽기만 가능합니다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공지사항 검색 및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기능이 있습니다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3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식당리스트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2309313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식당정보는 관리자만 등록 가능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식당 이름 검색 및 리스트 </a:t>
            </a:r>
            <a:r>
              <a:rPr lang="ko-KR" altLang="en-US" sz="1400" dirty="0" err="1" smtClean="0"/>
              <a:t>페이징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식당 이미지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상세페이지로 이동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31590"/>
            <a:ext cx="2664296" cy="38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목차</a:t>
            </a:r>
            <a:endParaRPr lang="en-US" sz="3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63889" y="1028632"/>
            <a:ext cx="558945" cy="5589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32583" y="1735398"/>
            <a:ext cx="558945" cy="5589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6269" y="2387445"/>
            <a:ext cx="558945" cy="5589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55976" y="1163688"/>
            <a:ext cx="35772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조원 및 역할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6433" y="1875314"/>
            <a:ext cx="35772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 및 제작동기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363" y="2557047"/>
            <a:ext cx="35772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벤치마킹 사이트 소개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888" y="1106186"/>
            <a:ext cx="5589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2581" y="1812951"/>
            <a:ext cx="5589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26265" y="2464997"/>
            <a:ext cx="5589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Oval 4"/>
          <p:cNvSpPr/>
          <p:nvPr/>
        </p:nvSpPr>
        <p:spPr>
          <a:xfrm>
            <a:off x="2384089" y="3038959"/>
            <a:ext cx="551311" cy="551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6"/>
          <p:cNvSpPr/>
          <p:nvPr/>
        </p:nvSpPr>
        <p:spPr>
          <a:xfrm>
            <a:off x="1865656" y="3812718"/>
            <a:ext cx="551311" cy="551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5"/>
          <p:cNvGrpSpPr/>
          <p:nvPr/>
        </p:nvGrpSpPr>
        <p:grpSpPr>
          <a:xfrm>
            <a:off x="2411760" y="4168248"/>
            <a:ext cx="4052033" cy="731649"/>
            <a:chOff x="497971" y="3653604"/>
            <a:chExt cx="2365326" cy="955623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653604"/>
              <a:ext cx="2059657" cy="3215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7971" y="4247432"/>
              <a:ext cx="2059657" cy="361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디자인 시안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384088" y="3114067"/>
            <a:ext cx="5513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65652" y="3887824"/>
            <a:ext cx="5513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Oval 7"/>
          <p:cNvSpPr/>
          <p:nvPr/>
        </p:nvSpPr>
        <p:spPr>
          <a:xfrm>
            <a:off x="1366752" y="4488538"/>
            <a:ext cx="551311" cy="5513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8"/>
          <p:cNvGrpSpPr/>
          <p:nvPr/>
        </p:nvGrpSpPr>
        <p:grpSpPr>
          <a:xfrm>
            <a:off x="2768869" y="3941265"/>
            <a:ext cx="3528392" cy="550008"/>
            <a:chOff x="803640" y="3320437"/>
            <a:chExt cx="2059657" cy="71837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717220"/>
              <a:ext cx="2059657" cy="3215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20437"/>
              <a:ext cx="2059657" cy="361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개발환경 및 일정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66746" y="4563642"/>
            <a:ext cx="5513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2054" y="3236436"/>
            <a:ext cx="2479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1382653"/>
            <a:ext cx="5976664" cy="20754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식당 상세페이지 및 리뷰 작성페이지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627784" y="3867894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3729394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리뷰 쓰기를 </a:t>
            </a:r>
            <a:r>
              <a:rPr lang="ko-KR" altLang="en-US" sz="1200" dirty="0" err="1" smtClean="0"/>
              <a:t>클릭했을때</a:t>
            </a:r>
            <a:r>
              <a:rPr lang="ko-KR" altLang="en-US" sz="1200" dirty="0" smtClean="0"/>
              <a:t> 나오는 페이지입니다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3" y="1275606"/>
            <a:ext cx="3033086" cy="33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7884368" cy="40293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5292080" y="3939902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84168" y="379588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프로필사진 등록기능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28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61378"/>
            <a:ext cx="8028384" cy="4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35997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작성한 리뷰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9582"/>
            <a:ext cx="781018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ko-KR" altLang="en-US" sz="3600" dirty="0" smtClean="0">
                <a:latin typeface="+mj-lt"/>
              </a:rPr>
              <a:t>감사합니다</a:t>
            </a:r>
            <a:endParaRPr lang="ko-KR" alt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1584" y="2715766"/>
            <a:ext cx="2160536" cy="576064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400" dirty="0" smtClean="0"/>
              <a:t>Project : </a:t>
            </a:r>
            <a:r>
              <a:rPr lang="en-US" altLang="ko-KR" sz="1400" dirty="0" err="1" smtClean="0"/>
              <a:t>ChopSticks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2336211"/>
            <a:ext cx="4283968" cy="473576"/>
          </a:xfrm>
        </p:spPr>
        <p:txBody>
          <a:bodyPr/>
          <a:lstStyle/>
          <a:p>
            <a:r>
              <a:rPr lang="ko-KR" altLang="en-US" sz="3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조원 및 역할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54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94" y="1750494"/>
            <a:ext cx="1800200" cy="18542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9" y="1750494"/>
            <a:ext cx="1800200" cy="18542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Team 5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ChopSticks</a:t>
            </a:r>
            <a:endParaRPr lang="en-US" altLang="ko-KR" dirty="0" smtClean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28989" y="1362961"/>
            <a:ext cx="1836000" cy="5272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924425" y="1362961"/>
            <a:ext cx="648072" cy="5272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73422" y="1362961"/>
            <a:ext cx="648072" cy="5272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Pie 24">
            <a:extLst>
              <a:ext uri="{FF2B5EF4-FFF2-40B4-BE49-F238E27FC236}">
                <a16:creationId xmlns="" xmlns:a16="http://schemas.microsoft.com/office/drawing/2014/main" id="{CF3895B4-9E1F-4834-8062-1F31A80D22BC}"/>
              </a:ext>
            </a:extLst>
          </p:cNvPr>
          <p:cNvSpPr/>
          <p:nvPr/>
        </p:nvSpPr>
        <p:spPr>
          <a:xfrm>
            <a:off x="3099193" y="1478149"/>
            <a:ext cx="298536" cy="29688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="" xmlns:a16="http://schemas.microsoft.com/office/drawing/2014/main" id="{235942B6-8C1A-42EB-9F51-07336F375144}"/>
              </a:ext>
            </a:extLst>
          </p:cNvPr>
          <p:cNvSpPr/>
          <p:nvPr/>
        </p:nvSpPr>
        <p:spPr>
          <a:xfrm>
            <a:off x="6265094" y="1502685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17"/>
          <p:cNvSpPr txBox="1">
            <a:spLocks/>
          </p:cNvSpPr>
          <p:nvPr/>
        </p:nvSpPr>
        <p:spPr>
          <a:xfrm>
            <a:off x="1912709" y="1419622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이우진</a:t>
            </a:r>
            <a:endParaRPr 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8" name="Text Placeholder 17"/>
          <p:cNvSpPr txBox="1">
            <a:spLocks/>
          </p:cNvSpPr>
          <p:nvPr/>
        </p:nvSpPr>
        <p:spPr>
          <a:xfrm>
            <a:off x="5076056" y="1419622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이진우</a:t>
            </a:r>
            <a:endParaRPr 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9" name="Rectangle 24"/>
          <p:cNvSpPr/>
          <p:nvPr/>
        </p:nvSpPr>
        <p:spPr>
          <a:xfrm>
            <a:off x="1518213" y="3900336"/>
            <a:ext cx="2297761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 Placeholder 18"/>
          <p:cNvSpPr txBox="1">
            <a:spLocks/>
          </p:cNvSpPr>
          <p:nvPr/>
        </p:nvSpPr>
        <p:spPr>
          <a:xfrm>
            <a:off x="1518213" y="3900336"/>
            <a:ext cx="2297761" cy="7200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디자인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및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퍼블리싱</a:t>
            </a:r>
            <a:endParaRPr lang="en-US" altLang="ko-KR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0" name="Rectangle 24"/>
          <p:cNvSpPr/>
          <p:nvPr/>
        </p:nvSpPr>
        <p:spPr>
          <a:xfrm>
            <a:off x="4692618" y="3900336"/>
            <a:ext cx="2297761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4893375" y="1362961"/>
            <a:ext cx="1836000" cy="5272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 Placeholder 18"/>
          <p:cNvSpPr txBox="1">
            <a:spLocks/>
          </p:cNvSpPr>
          <p:nvPr/>
        </p:nvSpPr>
        <p:spPr>
          <a:xfrm>
            <a:off x="4692618" y="3900336"/>
            <a:ext cx="2297761" cy="7200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퍼블리싱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및 개발</a:t>
            </a:r>
            <a:endParaRPr 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3" name="Text Placeholder 17"/>
          <p:cNvSpPr txBox="1">
            <a:spLocks/>
          </p:cNvSpPr>
          <p:nvPr/>
        </p:nvSpPr>
        <p:spPr>
          <a:xfrm>
            <a:off x="5077095" y="1419622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이진우</a:t>
            </a:r>
            <a:endParaRPr 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081823" y="1362961"/>
            <a:ext cx="648072" cy="5272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Rectangle 9">
            <a:extLst>
              <a:ext uri="{FF2B5EF4-FFF2-40B4-BE49-F238E27FC236}">
                <a16:creationId xmlns="" xmlns:a16="http://schemas.microsoft.com/office/drawing/2014/main" id="{235942B6-8C1A-42EB-9F51-07336F375144}"/>
              </a:ext>
            </a:extLst>
          </p:cNvPr>
          <p:cNvSpPr/>
          <p:nvPr/>
        </p:nvSpPr>
        <p:spPr>
          <a:xfrm>
            <a:off x="6273495" y="1478149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69" y="1890217"/>
            <a:ext cx="1800720" cy="1714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94" y="1890217"/>
            <a:ext cx="1800200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2336211"/>
            <a:ext cx="4752528" cy="473576"/>
          </a:xfrm>
        </p:spPr>
        <p:txBody>
          <a:bodyPr/>
          <a:lstStyle/>
          <a:p>
            <a:r>
              <a:rPr lang="ko-KR" altLang="en-US" sz="3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 및 제작동기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54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 및 제작동기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443" y="1635646"/>
            <a:ext cx="3361818" cy="547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itchFamily="18" charset="-127"/>
                <a:ea typeface="Rix모던고딕 M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프로젝트 명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ChopSticks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443" y="2499675"/>
            <a:ext cx="8136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제작동기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대전에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맛집을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 대학별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지역별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대전근교로 나누어 소개해주는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HY울릉도B" panose="02030600000101010101" pitchFamily="18" charset="-127"/>
              <a:ea typeface="HY울릉도B" panose="02030600000101010101" pitchFamily="18" charset="-127"/>
              <a:cs typeface="Segoe UI Semilight" panose="020B04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                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홈페이지를 제작하고 싶어 만들게 되었음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B" panose="02030600000101010101" pitchFamily="18" charset="-127"/>
                <a:ea typeface="HY울릉도B" panose="02030600000101010101" pitchFamily="18" charset="-127"/>
                <a:cs typeface="Segoe UI Semilight" panose="020B0402040204020203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6487" y="2336211"/>
            <a:ext cx="4824536" cy="473576"/>
          </a:xfrm>
        </p:spPr>
        <p:txBody>
          <a:bodyPr/>
          <a:lstStyle/>
          <a:p>
            <a:pPr algn="ctr"/>
            <a:r>
              <a:rPr lang="ko-KR" altLang="en-US" sz="3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사이트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Freeform 3"/>
          <p:cNvSpPr/>
          <p:nvPr/>
        </p:nvSpPr>
        <p:spPr>
          <a:xfrm rot="2700000"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사이트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6336" y="1123455"/>
            <a:ext cx="1547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좌측에 망고플레이트에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식당 상세페이지를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벤치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마킹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하였습니다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596336" y="1123455"/>
            <a:ext cx="0" cy="3968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91629"/>
            <a:ext cx="3600400" cy="363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48" y="1491629"/>
            <a:ext cx="3811195" cy="3655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05958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벤치마킹 사이트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망고플레이트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105958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참고한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58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43" y="195553"/>
            <a:ext cx="7200800" cy="57606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사이트</a:t>
            </a:r>
            <a:endParaRPr lang="ko-KR" altLang="en-US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6336" y="1123455"/>
            <a:ext cx="1547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좌측에 망고플레이트에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리뷰 작성하는 페이지를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벤치마킹한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모습입니다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596336" y="1123455"/>
            <a:ext cx="0" cy="3968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9" y="1851670"/>
            <a:ext cx="3619389" cy="2765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70" y="1851670"/>
            <a:ext cx="3419872" cy="2652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983" y="1354286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벤치마킹 사이트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망고플레이트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598614" y="1354286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참고한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27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237</Words>
  <Application>Microsoft Office PowerPoint</Application>
  <PresentationFormat>화면 슬라이드 쇼(16:9)</PresentationFormat>
  <Paragraphs>97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Arial Unicode MS</vt:lpstr>
      <vt:lpstr>HY울릉도B</vt:lpstr>
      <vt:lpstr>Rix모던고딕 M</vt:lpstr>
      <vt:lpstr>나눔고딕</vt:lpstr>
      <vt:lpstr>맑은 고딕</vt:lpstr>
      <vt:lpstr>Arial</vt:lpstr>
      <vt:lpstr>Calibri</vt:lpstr>
      <vt:lpstr>Segoe UI Semilight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210</cp:revision>
  <dcterms:created xsi:type="dcterms:W3CDTF">2016-12-05T23:26:54Z</dcterms:created>
  <dcterms:modified xsi:type="dcterms:W3CDTF">2018-12-04T08:39:14Z</dcterms:modified>
</cp:coreProperties>
</file>